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A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ACDD-2257-8F45-9066-A13A5FB1B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951D9-EB0A-2041-89BB-255206878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BC566-921E-3648-9506-71228183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16F5-3B3D-9944-A8A5-D0713555108B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5A00F-1676-444D-B8D1-2613E83F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FE3-4997-1C43-BDC2-DBFA4001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FBA-3B04-F546-ADDF-5306FDE538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324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5853-80FF-724F-91DE-6520B13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74E4C-C4DD-7640-AABC-ED0EF42A5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03B7-BC89-314B-A591-2F81ADEDE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16F5-3B3D-9944-A8A5-D0713555108B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6E07-6EC9-B74E-8DA1-51ED3C56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BFC59-42D9-CF45-80B0-AD826CAF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FBA-3B04-F546-ADDF-5306FDE538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61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900213-4BEE-554C-A465-98E03F783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4530F-2AC2-3D4F-B9CA-45A033F22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656EE-5CE7-564F-AE41-86F7D02B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16F5-3B3D-9944-A8A5-D0713555108B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932F5-E728-8A40-BD6F-88FBE3BB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A9FA8-883E-8146-901D-9C2A8477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FBA-3B04-F546-ADDF-5306FDE538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80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EEE2-9079-9140-BC04-9C9E5418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302D8-2C23-AA45-B8F8-7CC5E576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7125-611D-F042-8752-806EC8A0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16F5-3B3D-9944-A8A5-D0713555108B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2D3E2-1852-9946-B737-9FF4E48E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63AA7-1898-E24F-987C-5556E60C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FBA-3B04-F546-ADDF-5306FDE538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19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0163-95DC-2141-8EF2-6A21DE50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9D63C-B42A-F64E-9FF5-0ECCDE6AD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92F7C-CAF8-9842-8447-A9FC933E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16F5-3B3D-9944-A8A5-D0713555108B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2D2AB-5A99-BD44-A2A2-337E9E78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54657-88C6-804B-8F37-6523AEB3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FBA-3B04-F546-ADDF-5306FDE538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69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2D53C-52AF-C046-BB16-5204DF77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27F14-86D0-884A-A973-5068CC061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B9420-8624-D149-AE65-883D9BE5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02542-0E9E-824D-939C-2AAE66A3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16F5-3B3D-9944-A8A5-D0713555108B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F34D4-C5BC-EB40-B327-DC6B1EE9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94728-566D-1A48-8C88-A7F22CD2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FBA-3B04-F546-ADDF-5306FDE538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872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933B-4B5F-1542-8A4B-8F3B78AC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8D92B-C0C1-D345-8522-940440A43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F12EC-53AC-A149-97B6-2E18AA67B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BB7E3-201E-354A-A796-B953EE853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7D166-5608-A544-BFC9-1ABE05DE4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0E0C2-07BC-AA4B-9FA0-6D6EE64B4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16F5-3B3D-9944-A8A5-D0713555108B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898950-504E-9B43-B36D-57ED7F7B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14421E-9564-0645-8507-EA20155B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FBA-3B04-F546-ADDF-5306FDE538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9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ADEF3-D443-8741-B19E-7A782226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AB345-46F1-9E47-96E5-356E8065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16F5-3B3D-9944-A8A5-D0713555108B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A7B88-8806-D443-829D-D941F9BB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69C90-AA64-C04B-A0CD-60191F0B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FBA-3B04-F546-ADDF-5306FDE538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8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92CC48-FA36-6343-AC94-0B040F36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16F5-3B3D-9944-A8A5-D0713555108B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C0868-56D5-A74F-B432-38DAE94A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09567-A5AC-4047-96A9-D68E141C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FBA-3B04-F546-ADDF-5306FDE538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56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23A6-37BA-8F48-BB35-F9509FF0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6CAE7-2B06-AB48-89A7-4671CA2B6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B566D-ED3B-2348-B26E-F023C4B70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9C896-CC2C-FC41-ADED-9026F62D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16F5-3B3D-9944-A8A5-D0713555108B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F1B60-63D4-3046-BC49-884224D1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548FF-D9C4-E545-A8FD-0462E1F6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FBA-3B04-F546-ADDF-5306FDE538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343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9F9A-74C9-9746-AECD-4C8B8038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DC8CC5-8D67-5545-A7C4-303A1174E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297BD-B871-D847-A8FE-6AA8212AE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F9EDF-B977-3949-B316-5E812C89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16F5-3B3D-9944-A8A5-D0713555108B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3CD2D-816D-B242-9B97-8215F656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2E145-1A5F-AA4C-A858-B41EBBA0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2FBA-3B04-F546-ADDF-5306FDE538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137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A7B7A-6936-424D-A12A-107C3816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CD35A-5CCD-F447-9247-C2100CF37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4904E-E8DD-7641-BB4F-987D73D24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316F5-3B3D-9944-A8A5-D0713555108B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8D271-61A0-B747-960F-BE142DA2F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BA743-7072-4145-86F3-99B0F7A0A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2FBA-3B04-F546-ADDF-5306FDE538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158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CFBA8E-1A76-6B46-A2A2-152FF585D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88" y="0"/>
            <a:ext cx="9677224" cy="6858000"/>
          </a:xfrm>
          <a:prstGeom prst="rect">
            <a:avLst/>
          </a:prstGeom>
        </p:spPr>
      </p:pic>
      <p:sp>
        <p:nvSpPr>
          <p:cNvPr id="7" name="Tittel 11">
            <a:extLst>
              <a:ext uri="{FF2B5EF4-FFF2-40B4-BE49-F238E27FC236}">
                <a16:creationId xmlns:a16="http://schemas.microsoft.com/office/drawing/2014/main" id="{F3FDAD42-26A6-844D-A33F-E3EBAAC26221}"/>
              </a:ext>
            </a:extLst>
          </p:cNvPr>
          <p:cNvSpPr txBox="1">
            <a:spLocks/>
          </p:cNvSpPr>
          <p:nvPr/>
        </p:nvSpPr>
        <p:spPr>
          <a:xfrm>
            <a:off x="7251393" y="2743512"/>
            <a:ext cx="4521183" cy="1370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dirty="0">
                <a:solidFill>
                  <a:srgbClr val="2C687E"/>
                </a:solidFill>
              </a:rPr>
              <a:t>16S</a:t>
            </a:r>
          </a:p>
        </p:txBody>
      </p:sp>
      <p:sp>
        <p:nvSpPr>
          <p:cNvPr id="9" name="Tittel 11">
            <a:extLst>
              <a:ext uri="{FF2B5EF4-FFF2-40B4-BE49-F238E27FC236}">
                <a16:creationId xmlns:a16="http://schemas.microsoft.com/office/drawing/2014/main" id="{7F893366-6047-EC45-989C-E72D800809C0}"/>
              </a:ext>
            </a:extLst>
          </p:cNvPr>
          <p:cNvSpPr txBox="1">
            <a:spLocks/>
          </p:cNvSpPr>
          <p:nvPr/>
        </p:nvSpPr>
        <p:spPr>
          <a:xfrm>
            <a:off x="-336071" y="154112"/>
            <a:ext cx="3870381" cy="712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5000" dirty="0">
                <a:solidFill>
                  <a:srgbClr val="2C687E"/>
                </a:solidFill>
              </a:rPr>
              <a:t>Sample Fv7</a:t>
            </a:r>
          </a:p>
        </p:txBody>
      </p:sp>
      <p:sp>
        <p:nvSpPr>
          <p:cNvPr id="10" name="Tittel 11">
            <a:extLst>
              <a:ext uri="{FF2B5EF4-FFF2-40B4-BE49-F238E27FC236}">
                <a16:creationId xmlns:a16="http://schemas.microsoft.com/office/drawing/2014/main" id="{FDB23019-C10C-914D-9EE1-449B36CD3C60}"/>
              </a:ext>
            </a:extLst>
          </p:cNvPr>
          <p:cNvSpPr txBox="1">
            <a:spLocks/>
          </p:cNvSpPr>
          <p:nvPr/>
        </p:nvSpPr>
        <p:spPr>
          <a:xfrm>
            <a:off x="7612932" y="4114487"/>
            <a:ext cx="4579068" cy="5720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3600" dirty="0">
                <a:solidFill>
                  <a:srgbClr val="2C687E"/>
                </a:solidFill>
              </a:rPr>
              <a:t>24% </a:t>
            </a:r>
            <a:r>
              <a:rPr lang="nn-NO" sz="3600" dirty="0" err="1">
                <a:solidFill>
                  <a:srgbClr val="2C687E"/>
                </a:solidFill>
              </a:rPr>
              <a:t>Proteobacteria</a:t>
            </a:r>
            <a:endParaRPr lang="nn-NO" sz="3600" dirty="0">
              <a:solidFill>
                <a:srgbClr val="2C68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0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B3DFB-9F2A-7A4E-98F4-9E4BA5603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260" y="0"/>
            <a:ext cx="9791480" cy="6858000"/>
          </a:xfrm>
          <a:prstGeom prst="rect">
            <a:avLst/>
          </a:prstGeom>
        </p:spPr>
      </p:pic>
      <p:sp>
        <p:nvSpPr>
          <p:cNvPr id="7" name="Tittel 11">
            <a:extLst>
              <a:ext uri="{FF2B5EF4-FFF2-40B4-BE49-F238E27FC236}">
                <a16:creationId xmlns:a16="http://schemas.microsoft.com/office/drawing/2014/main" id="{FB052E15-6909-B34F-91DE-B395E2593C57}"/>
              </a:ext>
            </a:extLst>
          </p:cNvPr>
          <p:cNvSpPr txBox="1">
            <a:spLocks/>
          </p:cNvSpPr>
          <p:nvPr/>
        </p:nvSpPr>
        <p:spPr>
          <a:xfrm>
            <a:off x="7251393" y="2743512"/>
            <a:ext cx="4521183" cy="1370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dirty="0">
                <a:solidFill>
                  <a:srgbClr val="2C687E"/>
                </a:solidFill>
              </a:rPr>
              <a:t>16S</a:t>
            </a:r>
          </a:p>
        </p:txBody>
      </p:sp>
      <p:sp>
        <p:nvSpPr>
          <p:cNvPr id="9" name="Tittel 11">
            <a:extLst>
              <a:ext uri="{FF2B5EF4-FFF2-40B4-BE49-F238E27FC236}">
                <a16:creationId xmlns:a16="http://schemas.microsoft.com/office/drawing/2014/main" id="{99E659B6-143C-7E4B-9C9B-793F74573F37}"/>
              </a:ext>
            </a:extLst>
          </p:cNvPr>
          <p:cNvSpPr txBox="1">
            <a:spLocks/>
          </p:cNvSpPr>
          <p:nvPr/>
        </p:nvSpPr>
        <p:spPr>
          <a:xfrm>
            <a:off x="-336071" y="154112"/>
            <a:ext cx="3870381" cy="712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5000" dirty="0">
                <a:solidFill>
                  <a:srgbClr val="2C687E"/>
                </a:solidFill>
              </a:rPr>
              <a:t>Sample Fv7</a:t>
            </a:r>
          </a:p>
        </p:txBody>
      </p:sp>
      <p:sp>
        <p:nvSpPr>
          <p:cNvPr id="10" name="Tittel 11">
            <a:extLst>
              <a:ext uri="{FF2B5EF4-FFF2-40B4-BE49-F238E27FC236}">
                <a16:creationId xmlns:a16="http://schemas.microsoft.com/office/drawing/2014/main" id="{772976ED-84BE-2B47-81BE-FDD5201A1134}"/>
              </a:ext>
            </a:extLst>
          </p:cNvPr>
          <p:cNvSpPr txBox="1">
            <a:spLocks/>
          </p:cNvSpPr>
          <p:nvPr/>
        </p:nvSpPr>
        <p:spPr>
          <a:xfrm>
            <a:off x="7612932" y="4114487"/>
            <a:ext cx="4579068" cy="5720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3600" dirty="0">
                <a:solidFill>
                  <a:srgbClr val="2C687E"/>
                </a:solidFill>
              </a:rPr>
              <a:t>1.13 % </a:t>
            </a:r>
            <a:r>
              <a:rPr lang="nn-NO" sz="3600" dirty="0" err="1">
                <a:solidFill>
                  <a:srgbClr val="2C687E"/>
                </a:solidFill>
              </a:rPr>
              <a:t>Anabena</a:t>
            </a:r>
            <a:endParaRPr lang="nn-NO" sz="3600" dirty="0">
              <a:solidFill>
                <a:srgbClr val="2C68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4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CD2D32-F88A-7344-9DA3-72A42B97D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4057"/>
            <a:ext cx="12192000" cy="7946114"/>
          </a:xfrm>
          <a:prstGeom prst="rect">
            <a:avLst/>
          </a:prstGeom>
        </p:spPr>
      </p:pic>
      <p:sp>
        <p:nvSpPr>
          <p:cNvPr id="5" name="Tittel 11">
            <a:extLst>
              <a:ext uri="{FF2B5EF4-FFF2-40B4-BE49-F238E27FC236}">
                <a16:creationId xmlns:a16="http://schemas.microsoft.com/office/drawing/2014/main" id="{6D7F124E-46F2-A04A-A53D-EEAD65AB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17" y="0"/>
            <a:ext cx="4521183" cy="1370975"/>
          </a:xfrm>
        </p:spPr>
        <p:txBody>
          <a:bodyPr>
            <a:noAutofit/>
          </a:bodyPr>
          <a:lstStyle/>
          <a:p>
            <a:r>
              <a:rPr lang="nn-NO" sz="6000" dirty="0" err="1">
                <a:solidFill>
                  <a:srgbClr val="2C687E"/>
                </a:solidFill>
              </a:rPr>
              <a:t>Anabena</a:t>
            </a:r>
            <a:endParaRPr lang="nn-NO" sz="6000" dirty="0">
              <a:solidFill>
                <a:srgbClr val="2C68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4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CB9A86-AEE1-204C-85C2-93876D004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246" y="0"/>
            <a:ext cx="9257508" cy="6858000"/>
          </a:xfrm>
          <a:prstGeom prst="rect">
            <a:avLst/>
          </a:prstGeom>
        </p:spPr>
      </p:pic>
      <p:sp>
        <p:nvSpPr>
          <p:cNvPr id="6" name="Tittel 11">
            <a:extLst>
              <a:ext uri="{FF2B5EF4-FFF2-40B4-BE49-F238E27FC236}">
                <a16:creationId xmlns:a16="http://schemas.microsoft.com/office/drawing/2014/main" id="{622060BF-CF0E-6447-BDD0-C8211C14E650}"/>
              </a:ext>
            </a:extLst>
          </p:cNvPr>
          <p:cNvSpPr txBox="1">
            <a:spLocks/>
          </p:cNvSpPr>
          <p:nvPr/>
        </p:nvSpPr>
        <p:spPr>
          <a:xfrm>
            <a:off x="7251393" y="2743512"/>
            <a:ext cx="4521183" cy="1370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dirty="0">
                <a:solidFill>
                  <a:srgbClr val="2C687E"/>
                </a:solidFill>
              </a:rPr>
              <a:t>Kraken</a:t>
            </a:r>
          </a:p>
        </p:txBody>
      </p:sp>
      <p:sp>
        <p:nvSpPr>
          <p:cNvPr id="7" name="Tittel 11">
            <a:extLst>
              <a:ext uri="{FF2B5EF4-FFF2-40B4-BE49-F238E27FC236}">
                <a16:creationId xmlns:a16="http://schemas.microsoft.com/office/drawing/2014/main" id="{3CA4670B-BFD6-C241-B101-D5EE46972BC0}"/>
              </a:ext>
            </a:extLst>
          </p:cNvPr>
          <p:cNvSpPr txBox="1">
            <a:spLocks/>
          </p:cNvSpPr>
          <p:nvPr/>
        </p:nvSpPr>
        <p:spPr>
          <a:xfrm>
            <a:off x="7421149" y="4695290"/>
            <a:ext cx="4579068" cy="5720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3600" dirty="0">
                <a:solidFill>
                  <a:srgbClr val="2C687E"/>
                </a:solidFill>
              </a:rPr>
              <a:t>97% No hits</a:t>
            </a:r>
          </a:p>
        </p:txBody>
      </p:sp>
      <p:sp>
        <p:nvSpPr>
          <p:cNvPr id="9" name="Tittel 11">
            <a:extLst>
              <a:ext uri="{FF2B5EF4-FFF2-40B4-BE49-F238E27FC236}">
                <a16:creationId xmlns:a16="http://schemas.microsoft.com/office/drawing/2014/main" id="{2F4B666B-D6D4-3640-8D04-129F0B2B826F}"/>
              </a:ext>
            </a:extLst>
          </p:cNvPr>
          <p:cNvSpPr txBox="1">
            <a:spLocks/>
          </p:cNvSpPr>
          <p:nvPr/>
        </p:nvSpPr>
        <p:spPr>
          <a:xfrm>
            <a:off x="-336071" y="154112"/>
            <a:ext cx="3870381" cy="712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5000" dirty="0">
                <a:solidFill>
                  <a:srgbClr val="2C687E"/>
                </a:solidFill>
              </a:rPr>
              <a:t>Sample Fv7</a:t>
            </a:r>
          </a:p>
        </p:txBody>
      </p:sp>
    </p:spTree>
    <p:extLst>
      <p:ext uri="{BB962C8B-B14F-4D97-AF65-F5344CB8AC3E}">
        <p14:creationId xmlns:p14="http://schemas.microsoft.com/office/powerpoint/2010/main" val="344677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60A995-2D10-DE49-BF5D-6D71AB295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531" y="0"/>
            <a:ext cx="9476938" cy="6858000"/>
          </a:xfrm>
          <a:prstGeom prst="rect">
            <a:avLst/>
          </a:prstGeom>
        </p:spPr>
      </p:pic>
      <p:sp>
        <p:nvSpPr>
          <p:cNvPr id="5" name="Tittel 11">
            <a:extLst>
              <a:ext uri="{FF2B5EF4-FFF2-40B4-BE49-F238E27FC236}">
                <a16:creationId xmlns:a16="http://schemas.microsoft.com/office/drawing/2014/main" id="{D64D7AB1-C528-6E40-BFC9-32B78DB1356F}"/>
              </a:ext>
            </a:extLst>
          </p:cNvPr>
          <p:cNvSpPr txBox="1">
            <a:spLocks/>
          </p:cNvSpPr>
          <p:nvPr/>
        </p:nvSpPr>
        <p:spPr>
          <a:xfrm>
            <a:off x="7251393" y="2743512"/>
            <a:ext cx="4521183" cy="1370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dirty="0">
                <a:solidFill>
                  <a:srgbClr val="2C687E"/>
                </a:solidFill>
              </a:rPr>
              <a:t>Kraken</a:t>
            </a:r>
          </a:p>
        </p:txBody>
      </p:sp>
      <p:sp>
        <p:nvSpPr>
          <p:cNvPr id="6" name="Tittel 11">
            <a:extLst>
              <a:ext uri="{FF2B5EF4-FFF2-40B4-BE49-F238E27FC236}">
                <a16:creationId xmlns:a16="http://schemas.microsoft.com/office/drawing/2014/main" id="{33CC65BB-8A71-0F4F-81AA-E12CB657FE60}"/>
              </a:ext>
            </a:extLst>
          </p:cNvPr>
          <p:cNvSpPr txBox="1">
            <a:spLocks/>
          </p:cNvSpPr>
          <p:nvPr/>
        </p:nvSpPr>
        <p:spPr>
          <a:xfrm>
            <a:off x="7612932" y="4114487"/>
            <a:ext cx="4579068" cy="5720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3600" dirty="0">
                <a:solidFill>
                  <a:srgbClr val="2C687E"/>
                </a:solidFill>
              </a:rPr>
              <a:t>48% </a:t>
            </a:r>
            <a:r>
              <a:rPr lang="nn-NO" sz="3600" dirty="0" err="1">
                <a:solidFill>
                  <a:srgbClr val="2C687E"/>
                </a:solidFill>
              </a:rPr>
              <a:t>Proteobacteria</a:t>
            </a:r>
            <a:endParaRPr lang="nn-NO" sz="3600" dirty="0">
              <a:solidFill>
                <a:srgbClr val="2C687E"/>
              </a:solidFill>
            </a:endParaRPr>
          </a:p>
        </p:txBody>
      </p:sp>
      <p:sp>
        <p:nvSpPr>
          <p:cNvPr id="8" name="Tittel 11">
            <a:extLst>
              <a:ext uri="{FF2B5EF4-FFF2-40B4-BE49-F238E27FC236}">
                <a16:creationId xmlns:a16="http://schemas.microsoft.com/office/drawing/2014/main" id="{0C7EAEA4-ED35-9D46-A8A1-E84F36F77A04}"/>
              </a:ext>
            </a:extLst>
          </p:cNvPr>
          <p:cNvSpPr txBox="1">
            <a:spLocks/>
          </p:cNvSpPr>
          <p:nvPr/>
        </p:nvSpPr>
        <p:spPr>
          <a:xfrm>
            <a:off x="-336071" y="154112"/>
            <a:ext cx="3870381" cy="712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5000" dirty="0">
                <a:solidFill>
                  <a:srgbClr val="2C687E"/>
                </a:solidFill>
              </a:rPr>
              <a:t>Sample Fv7</a:t>
            </a:r>
          </a:p>
        </p:txBody>
      </p:sp>
    </p:spTree>
    <p:extLst>
      <p:ext uri="{BB962C8B-B14F-4D97-AF65-F5344CB8AC3E}">
        <p14:creationId xmlns:p14="http://schemas.microsoft.com/office/powerpoint/2010/main" val="329927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1D66D-9F06-8247-BF77-5D78AEB15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53093" cy="6858000"/>
          </a:xfrm>
          <a:prstGeom prst="rect">
            <a:avLst/>
          </a:prstGeom>
        </p:spPr>
      </p:pic>
      <p:sp>
        <p:nvSpPr>
          <p:cNvPr id="5" name="Tittel 11">
            <a:extLst>
              <a:ext uri="{FF2B5EF4-FFF2-40B4-BE49-F238E27FC236}">
                <a16:creationId xmlns:a16="http://schemas.microsoft.com/office/drawing/2014/main" id="{EEED48F8-B10D-304D-B92B-B2F6A4EEBB17}"/>
              </a:ext>
            </a:extLst>
          </p:cNvPr>
          <p:cNvSpPr txBox="1">
            <a:spLocks/>
          </p:cNvSpPr>
          <p:nvPr/>
        </p:nvSpPr>
        <p:spPr>
          <a:xfrm>
            <a:off x="7251393" y="2743512"/>
            <a:ext cx="4521183" cy="1370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dirty="0" err="1">
                <a:solidFill>
                  <a:srgbClr val="2C687E"/>
                </a:solidFill>
              </a:rPr>
              <a:t>Kaiju</a:t>
            </a:r>
            <a:endParaRPr lang="nn-NO" dirty="0">
              <a:solidFill>
                <a:srgbClr val="2C687E"/>
              </a:solidFill>
            </a:endParaRPr>
          </a:p>
        </p:txBody>
      </p:sp>
      <p:sp>
        <p:nvSpPr>
          <p:cNvPr id="6" name="Tittel 11">
            <a:extLst>
              <a:ext uri="{FF2B5EF4-FFF2-40B4-BE49-F238E27FC236}">
                <a16:creationId xmlns:a16="http://schemas.microsoft.com/office/drawing/2014/main" id="{C74DD2FE-64CB-784C-BA88-CD506F679DEE}"/>
              </a:ext>
            </a:extLst>
          </p:cNvPr>
          <p:cNvSpPr txBox="1">
            <a:spLocks/>
          </p:cNvSpPr>
          <p:nvPr/>
        </p:nvSpPr>
        <p:spPr>
          <a:xfrm>
            <a:off x="7612932" y="4114487"/>
            <a:ext cx="4579068" cy="5720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3600" dirty="0">
                <a:solidFill>
                  <a:srgbClr val="2C687E"/>
                </a:solidFill>
              </a:rPr>
              <a:t>36% </a:t>
            </a:r>
            <a:r>
              <a:rPr lang="nn-NO" sz="3600" dirty="0" err="1">
                <a:solidFill>
                  <a:srgbClr val="2C687E"/>
                </a:solidFill>
              </a:rPr>
              <a:t>Proteobacteria</a:t>
            </a:r>
            <a:endParaRPr lang="nn-NO" sz="3600" dirty="0">
              <a:solidFill>
                <a:srgbClr val="2C687E"/>
              </a:solidFill>
            </a:endParaRPr>
          </a:p>
        </p:txBody>
      </p:sp>
      <p:sp>
        <p:nvSpPr>
          <p:cNvPr id="7" name="Tittel 11">
            <a:extLst>
              <a:ext uri="{FF2B5EF4-FFF2-40B4-BE49-F238E27FC236}">
                <a16:creationId xmlns:a16="http://schemas.microsoft.com/office/drawing/2014/main" id="{39B29A61-5F95-2345-A2A7-75C4726FFD6F}"/>
              </a:ext>
            </a:extLst>
          </p:cNvPr>
          <p:cNvSpPr txBox="1">
            <a:spLocks/>
          </p:cNvSpPr>
          <p:nvPr/>
        </p:nvSpPr>
        <p:spPr>
          <a:xfrm>
            <a:off x="-336071" y="154112"/>
            <a:ext cx="3870381" cy="712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5000" dirty="0">
                <a:solidFill>
                  <a:srgbClr val="2C687E"/>
                </a:solidFill>
              </a:rPr>
              <a:t>Sample Fv7</a:t>
            </a:r>
          </a:p>
        </p:txBody>
      </p:sp>
    </p:spTree>
    <p:extLst>
      <p:ext uri="{BB962C8B-B14F-4D97-AF65-F5344CB8AC3E}">
        <p14:creationId xmlns:p14="http://schemas.microsoft.com/office/powerpoint/2010/main" val="241049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AF7A24-D0F0-5945-88B5-79896EECE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61" y="0"/>
            <a:ext cx="10175358" cy="6858000"/>
          </a:xfrm>
          <a:prstGeom prst="rect">
            <a:avLst/>
          </a:prstGeom>
        </p:spPr>
      </p:pic>
      <p:sp>
        <p:nvSpPr>
          <p:cNvPr id="5" name="Tittel 11">
            <a:extLst>
              <a:ext uri="{FF2B5EF4-FFF2-40B4-BE49-F238E27FC236}">
                <a16:creationId xmlns:a16="http://schemas.microsoft.com/office/drawing/2014/main" id="{5F74641C-61B7-5145-9D6D-E0253BA7AF3B}"/>
              </a:ext>
            </a:extLst>
          </p:cNvPr>
          <p:cNvSpPr txBox="1">
            <a:spLocks/>
          </p:cNvSpPr>
          <p:nvPr/>
        </p:nvSpPr>
        <p:spPr>
          <a:xfrm>
            <a:off x="7251393" y="2743512"/>
            <a:ext cx="4521183" cy="1370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dirty="0" err="1">
                <a:solidFill>
                  <a:srgbClr val="2C687E"/>
                </a:solidFill>
              </a:rPr>
              <a:t>Kaiju</a:t>
            </a:r>
            <a:endParaRPr lang="nn-NO" dirty="0">
              <a:solidFill>
                <a:srgbClr val="2C687E"/>
              </a:solidFill>
            </a:endParaRPr>
          </a:p>
        </p:txBody>
      </p:sp>
      <p:sp>
        <p:nvSpPr>
          <p:cNvPr id="6" name="Tittel 11">
            <a:extLst>
              <a:ext uri="{FF2B5EF4-FFF2-40B4-BE49-F238E27FC236}">
                <a16:creationId xmlns:a16="http://schemas.microsoft.com/office/drawing/2014/main" id="{5DA1597C-9CDE-9848-8AA3-49CDB1454ACA}"/>
              </a:ext>
            </a:extLst>
          </p:cNvPr>
          <p:cNvSpPr txBox="1">
            <a:spLocks/>
          </p:cNvSpPr>
          <p:nvPr/>
        </p:nvSpPr>
        <p:spPr>
          <a:xfrm>
            <a:off x="7612932" y="4914223"/>
            <a:ext cx="4579068" cy="5720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3600" dirty="0">
                <a:solidFill>
                  <a:srgbClr val="2C687E"/>
                </a:solidFill>
              </a:rPr>
              <a:t>Total 76439 </a:t>
            </a:r>
            <a:r>
              <a:rPr lang="nn-NO" sz="3600" dirty="0" err="1">
                <a:solidFill>
                  <a:srgbClr val="2C687E"/>
                </a:solidFill>
              </a:rPr>
              <a:t>reads</a:t>
            </a:r>
            <a:endParaRPr lang="nn-NO" sz="3600" dirty="0">
              <a:solidFill>
                <a:srgbClr val="2C687E"/>
              </a:solidFill>
            </a:endParaRPr>
          </a:p>
        </p:txBody>
      </p:sp>
      <p:sp>
        <p:nvSpPr>
          <p:cNvPr id="7" name="Tittel 11">
            <a:extLst>
              <a:ext uri="{FF2B5EF4-FFF2-40B4-BE49-F238E27FC236}">
                <a16:creationId xmlns:a16="http://schemas.microsoft.com/office/drawing/2014/main" id="{E8C7A0B4-5A23-D449-9F18-B0BC6C6C9EA0}"/>
              </a:ext>
            </a:extLst>
          </p:cNvPr>
          <p:cNvSpPr txBox="1">
            <a:spLocks/>
          </p:cNvSpPr>
          <p:nvPr/>
        </p:nvSpPr>
        <p:spPr>
          <a:xfrm>
            <a:off x="7612932" y="4114487"/>
            <a:ext cx="4579068" cy="5720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3600" dirty="0">
                <a:solidFill>
                  <a:srgbClr val="2C687E"/>
                </a:solidFill>
              </a:rPr>
              <a:t>Genus </a:t>
            </a:r>
            <a:r>
              <a:rPr lang="nn-NO" sz="3600" i="1" dirty="0" err="1">
                <a:solidFill>
                  <a:srgbClr val="2C687E"/>
                </a:solidFill>
              </a:rPr>
              <a:t>Lewinella</a:t>
            </a:r>
            <a:endParaRPr lang="nn-NO" sz="3600" i="1" dirty="0">
              <a:solidFill>
                <a:srgbClr val="2C687E"/>
              </a:solidFill>
            </a:endParaRPr>
          </a:p>
        </p:txBody>
      </p:sp>
      <p:sp>
        <p:nvSpPr>
          <p:cNvPr id="8" name="Tittel 11">
            <a:extLst>
              <a:ext uri="{FF2B5EF4-FFF2-40B4-BE49-F238E27FC236}">
                <a16:creationId xmlns:a16="http://schemas.microsoft.com/office/drawing/2014/main" id="{9D06DF13-9816-0242-9C2D-48267497E264}"/>
              </a:ext>
            </a:extLst>
          </p:cNvPr>
          <p:cNvSpPr txBox="1">
            <a:spLocks/>
          </p:cNvSpPr>
          <p:nvPr/>
        </p:nvSpPr>
        <p:spPr>
          <a:xfrm>
            <a:off x="-336071" y="154112"/>
            <a:ext cx="3870381" cy="712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5000" dirty="0">
                <a:solidFill>
                  <a:srgbClr val="2C687E"/>
                </a:solidFill>
              </a:rPr>
              <a:t>Sample Fv7</a:t>
            </a:r>
          </a:p>
        </p:txBody>
      </p:sp>
    </p:spTree>
    <p:extLst>
      <p:ext uri="{BB962C8B-B14F-4D97-AF65-F5344CB8AC3E}">
        <p14:creationId xmlns:p14="http://schemas.microsoft.com/office/powerpoint/2010/main" val="271555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40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Anabena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Andre Ingebrigtsen</dc:creator>
  <cp:lastModifiedBy>Richard Andre Ingebrigtsen</cp:lastModifiedBy>
  <cp:revision>6</cp:revision>
  <dcterms:created xsi:type="dcterms:W3CDTF">2018-11-30T10:03:07Z</dcterms:created>
  <dcterms:modified xsi:type="dcterms:W3CDTF">2018-11-30T12:19:27Z</dcterms:modified>
</cp:coreProperties>
</file>