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7" r:id="rId5"/>
    <p:sldId id="268" r:id="rId6"/>
    <p:sldId id="256" r:id="rId7"/>
    <p:sldId id="257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3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B13F-3645-4398-A349-FC7CD26B897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A661-101E-42A9-8ADF-43ECA9C7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1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B13F-3645-4398-A349-FC7CD26B897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A661-101E-42A9-8ADF-43ECA9C7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B13F-3645-4398-A349-FC7CD26B897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A661-101E-42A9-8ADF-43ECA9C7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8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B13F-3645-4398-A349-FC7CD26B897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A661-101E-42A9-8ADF-43ECA9C7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6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B13F-3645-4398-A349-FC7CD26B897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A661-101E-42A9-8ADF-43ECA9C7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3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B13F-3645-4398-A349-FC7CD26B897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A661-101E-42A9-8ADF-43ECA9C7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B13F-3645-4398-A349-FC7CD26B897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A661-101E-42A9-8ADF-43ECA9C7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9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B13F-3645-4398-A349-FC7CD26B897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A661-101E-42A9-8ADF-43ECA9C7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9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B13F-3645-4398-A349-FC7CD26B897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A661-101E-42A9-8ADF-43ECA9C7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B13F-3645-4398-A349-FC7CD26B897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A661-101E-42A9-8ADF-43ECA9C7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B13F-3645-4398-A349-FC7CD26B897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A661-101E-42A9-8ADF-43ECA9C7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9B13F-3645-4398-A349-FC7CD26B897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A661-101E-42A9-8ADF-43ECA9C7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Group 3 - Fv5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4.2 million </a:t>
            </a:r>
            <a:r>
              <a:rPr lang="nb-NO" dirty="0" err="1" smtClean="0"/>
              <a:t>reads</a:t>
            </a:r>
            <a:r>
              <a:rPr lang="nb-NO" dirty="0" smtClean="0"/>
              <a:t> (2.1 </a:t>
            </a:r>
            <a:r>
              <a:rPr lang="nb-NO" dirty="0" err="1" smtClean="0"/>
              <a:t>megaread</a:t>
            </a:r>
            <a:r>
              <a:rPr lang="nb-NO" dirty="0" smtClean="0"/>
              <a:t>-pairs)</a:t>
            </a:r>
            <a:endParaRPr lang="en-US" dirty="0"/>
          </a:p>
          <a:p>
            <a:r>
              <a:rPr lang="nb-NO" dirty="0" err="1" smtClean="0"/>
              <a:t>Contigs</a:t>
            </a:r>
            <a:endParaRPr lang="nb-NO" dirty="0" smtClean="0"/>
          </a:p>
          <a:p>
            <a:pPr lvl="1"/>
            <a:r>
              <a:rPr lang="nb-NO" dirty="0" smtClean="0"/>
              <a:t>5742 &gt; 1000 bases</a:t>
            </a:r>
          </a:p>
          <a:p>
            <a:pPr lvl="1"/>
            <a:r>
              <a:rPr lang="nb-NO" dirty="0" smtClean="0"/>
              <a:t>7.3 </a:t>
            </a:r>
            <a:r>
              <a:rPr lang="nb-NO" dirty="0" err="1" smtClean="0"/>
              <a:t>megabases</a:t>
            </a:r>
            <a:r>
              <a:rPr lang="nb-NO" dirty="0" smtClean="0"/>
              <a:t> in total</a:t>
            </a:r>
          </a:p>
          <a:p>
            <a:pPr lvl="1"/>
            <a:r>
              <a:rPr lang="nb-NO" dirty="0" err="1" smtClean="0"/>
              <a:t>Longest</a:t>
            </a:r>
            <a:r>
              <a:rPr lang="nb-NO" dirty="0" smtClean="0"/>
              <a:t>: 5568 bases</a:t>
            </a:r>
          </a:p>
          <a:p>
            <a:r>
              <a:rPr lang="nb-NO" dirty="0" err="1" smtClean="0"/>
              <a:t>Binning</a:t>
            </a:r>
            <a:endParaRPr lang="nb-NO" dirty="0" smtClean="0"/>
          </a:p>
          <a:p>
            <a:pPr lvl="1"/>
            <a:r>
              <a:rPr lang="nb-NO" dirty="0" smtClean="0"/>
              <a:t>5 </a:t>
            </a:r>
            <a:r>
              <a:rPr lang="nb-NO" dirty="0" err="1" smtClean="0"/>
              <a:t>bins</a:t>
            </a:r>
            <a:endParaRPr lang="nb-NO" dirty="0" smtClean="0"/>
          </a:p>
          <a:p>
            <a:pPr lvl="1"/>
            <a:r>
              <a:rPr lang="nb-NO" dirty="0" smtClean="0"/>
              <a:t>Best bin:</a:t>
            </a:r>
          </a:p>
          <a:p>
            <a:pPr lvl="2"/>
            <a:r>
              <a:rPr lang="nb-NO" dirty="0" smtClean="0"/>
              <a:t>67.5% </a:t>
            </a:r>
            <a:r>
              <a:rPr lang="nb-NO" dirty="0" err="1" smtClean="0"/>
              <a:t>complete</a:t>
            </a:r>
            <a:endParaRPr lang="nb-NO" dirty="0" smtClean="0"/>
          </a:p>
          <a:p>
            <a:pPr lvl="2"/>
            <a:r>
              <a:rPr lang="nb-NO" dirty="0" smtClean="0"/>
              <a:t>2.85 </a:t>
            </a:r>
            <a:r>
              <a:rPr lang="nb-NO" dirty="0" err="1" smtClean="0"/>
              <a:t>Mbp</a:t>
            </a:r>
            <a:endParaRPr lang="nb-N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4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4" y="650875"/>
            <a:ext cx="8510587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4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501650"/>
            <a:ext cx="91440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1" y="730251"/>
            <a:ext cx="71151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0"/>
            <a:ext cx="4513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0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38100"/>
            <a:ext cx="82486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38112"/>
            <a:ext cx="939165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Functional</a:t>
            </a:r>
            <a:r>
              <a:rPr lang="nb-NO" dirty="0" smtClean="0"/>
              <a:t>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3638 </a:t>
            </a:r>
            <a:r>
              <a:rPr lang="nb-NO" dirty="0" err="1" smtClean="0"/>
              <a:t>predicted</a:t>
            </a:r>
            <a:r>
              <a:rPr lang="nb-NO" dirty="0" smtClean="0"/>
              <a:t> genes (</a:t>
            </a:r>
            <a:r>
              <a:rPr lang="nb-NO" dirty="0" err="1" smtClean="0"/>
              <a:t>prokka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2661 </a:t>
            </a:r>
            <a:r>
              <a:rPr lang="nb-NO" dirty="0" err="1" smtClean="0"/>
              <a:t>hypothetical</a:t>
            </a:r>
            <a:r>
              <a:rPr lang="nb-NO" dirty="0" smtClean="0"/>
              <a:t> protein</a:t>
            </a:r>
          </a:p>
          <a:p>
            <a:pPr lvl="1"/>
            <a:endParaRPr lang="nb-NO" dirty="0"/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found</a:t>
            </a:r>
            <a:r>
              <a:rPr lang="nb-NO" dirty="0" smtClean="0"/>
              <a:t> 1 antimicrobial </a:t>
            </a:r>
            <a:r>
              <a:rPr lang="nb-NO" dirty="0" err="1" smtClean="0"/>
              <a:t>resistance</a:t>
            </a:r>
            <a:r>
              <a:rPr lang="nb-NO" dirty="0" smtClean="0"/>
              <a:t>  gene</a:t>
            </a:r>
          </a:p>
          <a:p>
            <a:pPr lvl="1"/>
            <a:r>
              <a:rPr lang="nb-NO" dirty="0" smtClean="0"/>
              <a:t>Otr(A)_1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48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55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Group 3 - Fv5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Functional genes</vt:lpstr>
    </vt:vector>
  </TitlesOfParts>
  <Company>NMBU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Lars-Gustav Snipen</dc:creator>
  <cp:lastModifiedBy>Lars-Gustav Snipen</cp:lastModifiedBy>
  <cp:revision>5</cp:revision>
  <dcterms:created xsi:type="dcterms:W3CDTF">2018-11-30T10:27:12Z</dcterms:created>
  <dcterms:modified xsi:type="dcterms:W3CDTF">2018-11-30T12:32:02Z</dcterms:modified>
</cp:coreProperties>
</file>