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9" r:id="rId7"/>
    <p:sldId id="260" r:id="rId8"/>
    <p:sldId id="261" r:id="rId9"/>
    <p:sldId id="258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856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7164-4626-491C-ABEA-4CF48368E947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D034-E937-4BB2-9EF0-0AE7935D5D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7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7164-4626-491C-ABEA-4CF48368E947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D034-E937-4BB2-9EF0-0AE7935D5D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66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7164-4626-491C-ABEA-4CF48368E947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D034-E937-4BB2-9EF0-0AE7935D5D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17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7164-4626-491C-ABEA-4CF48368E947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D034-E937-4BB2-9EF0-0AE7935D5D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441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7164-4626-491C-ABEA-4CF48368E947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D034-E937-4BB2-9EF0-0AE7935D5D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30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7164-4626-491C-ABEA-4CF48368E947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D034-E937-4BB2-9EF0-0AE7935D5D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106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7164-4626-491C-ABEA-4CF48368E947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D034-E937-4BB2-9EF0-0AE7935D5D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0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7164-4626-491C-ABEA-4CF48368E947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D034-E937-4BB2-9EF0-0AE7935D5D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12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7164-4626-491C-ABEA-4CF48368E947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D034-E937-4BB2-9EF0-0AE7935D5D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119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7164-4626-491C-ABEA-4CF48368E947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D034-E937-4BB2-9EF0-0AE7935D5D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04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7164-4626-491C-ABEA-4CF48368E947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D034-E937-4BB2-9EF0-0AE7935D5D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65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77164-4626-491C-ABEA-4CF48368E947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D034-E937-4BB2-9EF0-0AE7935D5D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3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86" t="17798" r="49559" b="8868"/>
          <a:stretch/>
        </p:blipFill>
        <p:spPr>
          <a:xfrm>
            <a:off x="3219450" y="742950"/>
            <a:ext cx="5715000" cy="53756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" y="742950"/>
            <a:ext cx="200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smtClean="0"/>
              <a:t>Sample Fv4 – </a:t>
            </a:r>
          </a:p>
          <a:p>
            <a:r>
              <a:rPr lang="nb-NO" sz="2200" dirty="0" smtClean="0"/>
              <a:t>16S </a:t>
            </a:r>
            <a:r>
              <a:rPr lang="nb-NO" sz="2200" dirty="0" err="1" smtClean="0"/>
              <a:t>analysis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95444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63" t="17963" r="37292" b="15926"/>
          <a:stretch/>
        </p:blipFill>
        <p:spPr>
          <a:xfrm>
            <a:off x="1371600" y="57150"/>
            <a:ext cx="102679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4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46" t="21852" r="23542" b="21852"/>
          <a:stretch/>
        </p:blipFill>
        <p:spPr>
          <a:xfrm>
            <a:off x="1162050" y="609600"/>
            <a:ext cx="96583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9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46" t="21481" r="25000" b="20185"/>
          <a:stretch/>
        </p:blipFill>
        <p:spPr>
          <a:xfrm>
            <a:off x="666750" y="228600"/>
            <a:ext cx="10172700" cy="64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4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50" t="14259" r="30000" b="9630"/>
          <a:stretch/>
        </p:blipFill>
        <p:spPr>
          <a:xfrm>
            <a:off x="4724400" y="-1"/>
            <a:ext cx="6838950" cy="6692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7750" y="1257300"/>
            <a:ext cx="382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Sample Fv4 – </a:t>
            </a:r>
          </a:p>
          <a:p>
            <a:r>
              <a:rPr lang="nb-NO" dirty="0" err="1" smtClean="0"/>
              <a:t>Kaiju</a:t>
            </a:r>
            <a:r>
              <a:rPr lang="nb-NO" dirty="0" smtClean="0"/>
              <a:t> </a:t>
            </a:r>
            <a:r>
              <a:rPr lang="nb-NO" dirty="0" err="1"/>
              <a:t>analysis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297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16" t="19815" r="2187" b="14630"/>
          <a:stretch/>
        </p:blipFill>
        <p:spPr>
          <a:xfrm>
            <a:off x="-4781550" y="38100"/>
            <a:ext cx="168973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4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354" t="22223" r="26145" b="22036"/>
          <a:stretch/>
        </p:blipFill>
        <p:spPr>
          <a:xfrm>
            <a:off x="5010150" y="647700"/>
            <a:ext cx="6858000" cy="5734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146" t="27037" r="65625" b="58703"/>
          <a:stretch/>
        </p:blipFill>
        <p:spPr>
          <a:xfrm>
            <a:off x="1390650" y="1009650"/>
            <a:ext cx="24193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9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33" t="21852" r="23750" b="20185"/>
          <a:stretch/>
        </p:blipFill>
        <p:spPr>
          <a:xfrm>
            <a:off x="209550" y="0"/>
            <a:ext cx="11715750" cy="68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1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95" t="19260" r="36146" b="8333"/>
          <a:stretch/>
        </p:blipFill>
        <p:spPr>
          <a:xfrm>
            <a:off x="0" y="2069647"/>
            <a:ext cx="4286250" cy="4788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917" t="15000" r="32396" b="9259"/>
          <a:stretch/>
        </p:blipFill>
        <p:spPr>
          <a:xfrm>
            <a:off x="4286250" y="228910"/>
            <a:ext cx="6953250" cy="6629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02947"/>
            <a:ext cx="382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Sample Fv4 – </a:t>
            </a:r>
          </a:p>
          <a:p>
            <a:r>
              <a:rPr lang="nb-NO" dirty="0" smtClean="0"/>
              <a:t>Kraken</a:t>
            </a:r>
          </a:p>
        </p:txBody>
      </p:sp>
    </p:spTree>
    <p:extLst>
      <p:ext uri="{BB962C8B-B14F-4D97-AF65-F5344CB8AC3E}">
        <p14:creationId xmlns:p14="http://schemas.microsoft.com/office/powerpoint/2010/main" val="406605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UiT Norges arktiske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audbruker</dc:creator>
  <cp:lastModifiedBy>audbruker</cp:lastModifiedBy>
  <cp:revision>4</cp:revision>
  <dcterms:created xsi:type="dcterms:W3CDTF">2018-11-30T12:32:58Z</dcterms:created>
  <dcterms:modified xsi:type="dcterms:W3CDTF">2018-11-30T12:56:08Z</dcterms:modified>
</cp:coreProperties>
</file>